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2" r:id="rId6"/>
    <p:sldId id="257" r:id="rId7"/>
    <p:sldId id="258" r:id="rId8"/>
    <p:sldId id="259" r:id="rId9"/>
    <p:sldId id="260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D6C"/>
    <a:srgbClr val="8B8B8B"/>
    <a:srgbClr val="FF75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77" autoAdjust="0"/>
    <p:restoredTop sz="94695"/>
  </p:normalViewPr>
  <p:slideViewPr>
    <p:cSldViewPr snapToGrid="0" snapToObjects="1">
      <p:cViewPr varScale="1">
        <p:scale>
          <a:sx n="105" d="100"/>
          <a:sy n="105" d="100"/>
        </p:scale>
        <p:origin x="139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F4F71-A31F-FB45-9F0A-0F3F13760D2A}" type="datetimeFigureOut">
              <a:rPr lang="es-ES" smtClean="0"/>
              <a:t>10/04/2023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F573D-DA1B-9D4B-97AD-2EDC45F52C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8503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E3328-045E-E44B-88E7-CA31ECB11495}" type="datetimeFigureOut">
              <a:rPr lang="es-ES" smtClean="0"/>
              <a:t>10/04/2023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80D26-9360-9F4E-B05A-011C204D89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80115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agrama">
            <a:extLst>
              <a:ext uri="{FF2B5EF4-FFF2-40B4-BE49-F238E27FC236}">
                <a16:creationId xmlns:a16="http://schemas.microsoft.com/office/drawing/2014/main" id="{F6AD0F91-6BE8-9C52-A726-C3A145CFD5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89" y="0"/>
            <a:ext cx="909642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02803" y="3891692"/>
            <a:ext cx="4738393" cy="602364"/>
          </a:xfrm>
        </p:spPr>
        <p:txBody>
          <a:bodyPr>
            <a:noAutofit/>
          </a:bodyPr>
          <a:lstStyle>
            <a:lvl1pPr algn="ctr">
              <a:defRPr sz="3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02803" y="4494056"/>
            <a:ext cx="4738393" cy="405339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Subtítulo</a:t>
            </a:r>
            <a:endParaRPr lang="en-US" dirty="0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5DC0770B-5820-4F31-8F71-958FC7033C5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519487" y="5372699"/>
            <a:ext cx="2105025" cy="8032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MX" dirty="0"/>
              <a:t>Logo Marca</a:t>
            </a:r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44B55D50-3CCA-A898-7DAE-E5D1538AF7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258" y="-30192"/>
            <a:ext cx="9176516" cy="69183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02803" y="3891692"/>
            <a:ext cx="4738393" cy="602364"/>
          </a:xfrm>
        </p:spPr>
        <p:txBody>
          <a:bodyPr>
            <a:noAutofit/>
          </a:bodyPr>
          <a:lstStyle>
            <a:lvl1pPr algn="ctr">
              <a:defRPr sz="3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02803" y="4494056"/>
            <a:ext cx="4738393" cy="405339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Subtítulo</a:t>
            </a:r>
            <a:endParaRPr lang="en-US" dirty="0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5DC0770B-5820-4F31-8F71-958FC7033C5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519487" y="5372699"/>
            <a:ext cx="2105025" cy="803275"/>
          </a:xfrm>
        </p:spPr>
        <p:txBody>
          <a:bodyPr/>
          <a:lstStyle>
            <a:lvl1pPr algn="ctr"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s-MX" dirty="0"/>
              <a:t>Logo Marca</a:t>
            </a:r>
          </a:p>
        </p:txBody>
      </p:sp>
    </p:spTree>
    <p:extLst>
      <p:ext uri="{BB962C8B-B14F-4D97-AF65-F5344CB8AC3E}">
        <p14:creationId xmlns:p14="http://schemas.microsoft.com/office/powerpoint/2010/main" val="317762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arro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Gráfico, Gráfico de cajas y bigotes&#10;&#10;Descripción generada automáticamente">
            <a:extLst>
              <a:ext uri="{FF2B5EF4-FFF2-40B4-BE49-F238E27FC236}">
                <a16:creationId xmlns:a16="http://schemas.microsoft.com/office/drawing/2014/main" id="{067615A5-F2EF-2AB1-294D-B235CDC949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074" y="-25879"/>
            <a:ext cx="9165074" cy="69097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14024"/>
            <a:ext cx="8229600" cy="45719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Título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55941"/>
            <a:ext cx="8229600" cy="4970224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3pPr>
              <a:defRPr sz="1600"/>
            </a:lvl3pPr>
            <a:lvl5pPr marL="2057400" indent="-228600">
              <a:buFont typeface="Arial"/>
              <a:buChar char="•"/>
              <a:defRPr sz="1400" baseline="0"/>
            </a:lvl5pPr>
          </a:lstStyle>
          <a:p>
            <a:pPr lvl="0"/>
            <a:r>
              <a:rPr lang="en-US" dirty="0" err="1"/>
              <a:t>Contenido</a:t>
            </a:r>
            <a:endParaRPr lang="en-US" dirty="0"/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97700182-2BB4-4888-B751-A25925FFD01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89320" y="6310885"/>
            <a:ext cx="1621766" cy="346075"/>
          </a:xfrm>
        </p:spPr>
        <p:txBody>
          <a:bodyPr/>
          <a:lstStyle>
            <a:lvl1pPr>
              <a:defRPr/>
            </a:lvl1pPr>
          </a:lstStyle>
          <a:p>
            <a:r>
              <a:rPr lang="es-MX" dirty="0"/>
              <a:t>Logo marca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Aplicación&#10;&#10;Descripción generada automáticamente con confianza baja">
            <a:extLst>
              <a:ext uri="{FF2B5EF4-FFF2-40B4-BE49-F238E27FC236}">
                <a16:creationId xmlns:a16="http://schemas.microsoft.com/office/drawing/2014/main" id="{1FB52349-F591-2F1A-6F3C-A738510162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8110" y="-84583"/>
            <a:ext cx="9208612" cy="69425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5423" y="358985"/>
            <a:ext cx="6246564" cy="426021"/>
          </a:xfrm>
        </p:spPr>
        <p:txBody>
          <a:bodyPr anchor="t">
            <a:noAutofit/>
          </a:bodyPr>
          <a:lstStyle>
            <a:lvl1pPr algn="l">
              <a:defRPr sz="2600" b="1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Título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5422" y="1156771"/>
            <a:ext cx="8615190" cy="4946573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Contenido</a:t>
            </a:r>
            <a:endParaRPr lang="en-US" dirty="0"/>
          </a:p>
        </p:txBody>
      </p:sp>
      <p:sp>
        <p:nvSpPr>
          <p:cNvPr id="5" name="Marcador de posición de imagen 9">
            <a:extLst>
              <a:ext uri="{FF2B5EF4-FFF2-40B4-BE49-F238E27FC236}">
                <a16:creationId xmlns:a16="http://schemas.microsoft.com/office/drawing/2014/main" id="{945AD378-6677-4BDA-8159-5ED6330D0A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68846" y="6310885"/>
            <a:ext cx="1621766" cy="346075"/>
          </a:xfrm>
        </p:spPr>
        <p:txBody>
          <a:bodyPr/>
          <a:lstStyle>
            <a:lvl1pPr>
              <a:defRPr/>
            </a:lvl1pPr>
          </a:lstStyle>
          <a:p>
            <a:r>
              <a:rPr lang="es-MX" dirty="0"/>
              <a:t>Logo marca</a:t>
            </a:r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atrón de fondo&#10;&#10;Descripción generada automáticamente">
            <a:extLst>
              <a:ext uri="{FF2B5EF4-FFF2-40B4-BE49-F238E27FC236}">
                <a16:creationId xmlns:a16="http://schemas.microsoft.com/office/drawing/2014/main" id="{58F14A63-C23D-BA00-F770-E12B77DF6A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2516" y="-30193"/>
            <a:ext cx="9176516" cy="69183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405" y="819510"/>
            <a:ext cx="5409282" cy="490812"/>
          </a:xfrm>
        </p:spPr>
        <p:txBody>
          <a:bodyPr anchor="t">
            <a:normAutofit/>
          </a:bodyPr>
          <a:lstStyle>
            <a:lvl1pPr algn="l">
              <a:defRPr sz="2800" b="1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Título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64405" y="1457864"/>
            <a:ext cx="5409282" cy="495683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Contenido</a:t>
            </a:r>
            <a:endParaRPr lang="en-US" dirty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90C0FB39-2FD6-42EA-A377-5E0BD7A7E9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72163" y="-79375"/>
            <a:ext cx="3271837" cy="7016750"/>
          </a:xfr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01794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Gráfico&#10;&#10;Descripción generada automáticamente">
            <a:extLst>
              <a:ext uri="{FF2B5EF4-FFF2-40B4-BE49-F238E27FC236}">
                <a16:creationId xmlns:a16="http://schemas.microsoft.com/office/drawing/2014/main" id="{B4A20D61-96F9-F6B2-3EC9-CC8DFC204E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252" y="-51759"/>
            <a:ext cx="9199401" cy="6935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405" y="443299"/>
            <a:ext cx="4833806" cy="479727"/>
          </a:xfrm>
        </p:spPr>
        <p:txBody>
          <a:bodyPr anchor="t">
            <a:normAutofit/>
          </a:bodyPr>
          <a:lstStyle>
            <a:lvl1pPr algn="l">
              <a:defRPr sz="2800" b="1" cap="none">
                <a:solidFill>
                  <a:srgbClr val="0A2D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Título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64405" y="1189552"/>
            <a:ext cx="4833806" cy="486619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Contenido</a:t>
            </a:r>
            <a:endParaRPr lang="en-US" dirty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90C0FB39-2FD6-42EA-A377-5E0BD7A7E9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79867" y="-51759"/>
            <a:ext cx="3802281" cy="3976778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A39C54B-A9EB-4673-9B3A-EC1E528102C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624423" y="4166557"/>
            <a:ext cx="3255172" cy="238089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Contenido</a:t>
            </a:r>
            <a:endParaRPr lang="en-US" dirty="0"/>
          </a:p>
        </p:txBody>
      </p:sp>
      <p:sp>
        <p:nvSpPr>
          <p:cNvPr id="11" name="Marcador de posición de imagen 9">
            <a:extLst>
              <a:ext uri="{FF2B5EF4-FFF2-40B4-BE49-F238E27FC236}">
                <a16:creationId xmlns:a16="http://schemas.microsoft.com/office/drawing/2014/main" id="{DD564D90-C694-4F0E-8983-3AE94E8E11E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476445" y="6310885"/>
            <a:ext cx="1621766" cy="346075"/>
          </a:xfrm>
        </p:spPr>
        <p:txBody>
          <a:bodyPr/>
          <a:lstStyle>
            <a:lvl1pPr>
              <a:defRPr/>
            </a:lvl1pPr>
          </a:lstStyle>
          <a:p>
            <a:r>
              <a:rPr lang="es-MX" dirty="0"/>
              <a:t>Logo marca</a:t>
            </a:r>
          </a:p>
        </p:txBody>
      </p:sp>
    </p:spTree>
    <p:extLst>
      <p:ext uri="{BB962C8B-B14F-4D97-AF65-F5344CB8AC3E}">
        <p14:creationId xmlns:p14="http://schemas.microsoft.com/office/powerpoint/2010/main" val="2425905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24BE3D8E-0DE9-D178-4D72-3A8C6860BF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105" y="-30193"/>
            <a:ext cx="9178210" cy="691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16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Título</a:t>
            </a:r>
            <a:r>
              <a:rPr lang="en-US" dirty="0"/>
              <a:t> Calibri, </a:t>
            </a:r>
            <a:r>
              <a:rPr lang="en-US" dirty="0" err="1"/>
              <a:t>tamaño</a:t>
            </a:r>
            <a:r>
              <a:rPr lang="en-US" dirty="0"/>
              <a:t> 28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Título</a:t>
            </a:r>
            <a:r>
              <a:rPr lang="en-US" dirty="0"/>
              <a:t> Calibri, </a:t>
            </a:r>
            <a:r>
              <a:rPr lang="en-US" dirty="0" err="1"/>
              <a:t>tamaño</a:t>
            </a:r>
            <a:r>
              <a:rPr lang="en-US" dirty="0"/>
              <a:t> 20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Texto</a:t>
            </a:r>
            <a:r>
              <a:rPr lang="en-US" dirty="0"/>
              <a:t> Calibri, </a:t>
            </a:r>
            <a:r>
              <a:rPr lang="en-US" dirty="0" err="1"/>
              <a:t>tamaño</a:t>
            </a:r>
            <a:r>
              <a:rPr lang="en-US" dirty="0"/>
              <a:t> 12, 14, 16 (</a:t>
            </a:r>
            <a:r>
              <a:rPr lang="en-US" dirty="0" err="1"/>
              <a:t>Tamaño</a:t>
            </a:r>
            <a:r>
              <a:rPr lang="en-US" dirty="0"/>
              <a:t> </a:t>
            </a:r>
            <a:r>
              <a:rPr lang="en-US" dirty="0" err="1"/>
              <a:t>varía</a:t>
            </a:r>
            <a:r>
              <a:rPr lang="en-US" dirty="0"/>
              <a:t> </a:t>
            </a:r>
            <a:r>
              <a:rPr lang="en-US" dirty="0" err="1"/>
              <a:t>según</a:t>
            </a:r>
            <a:r>
              <a:rPr lang="en-US" dirty="0"/>
              <a:t> </a:t>
            </a:r>
            <a:r>
              <a:rPr lang="en-US" dirty="0" err="1"/>
              <a:t>cantidad</a:t>
            </a:r>
            <a:r>
              <a:rPr lang="en-US" dirty="0"/>
              <a:t> de </a:t>
            </a:r>
            <a:r>
              <a:rPr lang="en-US" dirty="0" err="1"/>
              <a:t>información</a:t>
            </a:r>
            <a:r>
              <a:rPr lang="en-US" dirty="0"/>
              <a:t>) </a:t>
            </a:r>
          </a:p>
          <a:p>
            <a:pPr lvl="1"/>
            <a:endParaRPr lang="en-US" dirty="0"/>
          </a:p>
          <a:p>
            <a:pPr lvl="3"/>
            <a:r>
              <a:rPr lang="en-US" dirty="0" err="1"/>
              <a:t>Texto</a:t>
            </a:r>
            <a:r>
              <a:rPr lang="en-US" dirty="0"/>
              <a:t> Calibri, </a:t>
            </a:r>
            <a:r>
              <a:rPr lang="en-US" dirty="0" err="1"/>
              <a:t>tamaño</a:t>
            </a:r>
            <a:r>
              <a:rPr lang="en-US" dirty="0"/>
              <a:t> 12, 14, 16 (</a:t>
            </a:r>
            <a:r>
              <a:rPr lang="en-US" dirty="0" err="1"/>
              <a:t>Tamaño</a:t>
            </a:r>
            <a:r>
              <a:rPr lang="en-US" dirty="0"/>
              <a:t> </a:t>
            </a:r>
            <a:r>
              <a:rPr lang="en-US" dirty="0" err="1"/>
              <a:t>varía</a:t>
            </a:r>
            <a:r>
              <a:rPr lang="en-US" dirty="0"/>
              <a:t> </a:t>
            </a:r>
            <a:r>
              <a:rPr lang="en-US" dirty="0" err="1"/>
              <a:t>según</a:t>
            </a:r>
            <a:r>
              <a:rPr lang="en-US" dirty="0"/>
              <a:t> </a:t>
            </a:r>
            <a:r>
              <a:rPr lang="en-US" dirty="0" err="1"/>
              <a:t>cantidad</a:t>
            </a:r>
            <a:r>
              <a:rPr lang="en-US" dirty="0"/>
              <a:t> de </a:t>
            </a:r>
            <a:r>
              <a:rPr lang="en-US" dirty="0" err="1"/>
              <a:t>información</a:t>
            </a:r>
            <a:r>
              <a:rPr lang="en-US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1" y="6356351"/>
            <a:ext cx="1939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62" r:id="rId2"/>
    <p:sldLayoutId id="2147493457" r:id="rId3"/>
    <p:sldLayoutId id="2147493458" r:id="rId4"/>
    <p:sldLayoutId id="2147493459" r:id="rId5"/>
    <p:sldLayoutId id="2147493461" r:id="rId6"/>
    <p:sldLayoutId id="2147493460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 baseline="0">
          <a:solidFill>
            <a:srgbClr val="0A2D6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1A3A68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457200" rtl="0" eaLnBrk="1" latinLnBrk="0" hangingPunct="1">
        <a:spcBef>
          <a:spcPct val="20000"/>
        </a:spcBef>
        <a:buFont typeface="Arial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FB14A5-0BD2-4237-8D7A-3C3A39C2A8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F8A8C1-7FE5-4C14-B3F6-BF84895833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F61AF953-EC9C-46E4-89BD-FFE87BBA13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484203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776576-5EAB-5BCC-6D90-2F8F847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6A0AED-994F-8278-C7A9-D4ABB49F4C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EEC4DE26-55CB-AD71-9DA9-E77B65597E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861074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DADDC2-C808-4228-80D0-E5455CCBF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104D24-ED14-4F0C-9628-AA094B069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3260CF42-8276-4BF4-BFEF-A44571F4D6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526435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0F3BAD-9956-4BB1-9B91-79876A9C2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C3C634-7377-419A-9B77-05ED5B4195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43B29ABA-EC3B-4877-BC87-1436CD7DB6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499535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980A41-4815-4726-B75B-0BF4AB3DC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D00D45-B305-49CB-9509-B4D5BCE196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A0CD4654-A689-463B-B735-5802D5E686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892920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61F45E-487A-4DCE-BC7F-3AE1F0CB5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7EC42B-F768-412A-BDF1-71DB0EBDBE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BA1688DE-C847-4DC9-AABD-B47314F8DE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7477DC6-F12A-4085-8045-39DB2BF83B11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A7D388EC-22E8-4EDF-9AB9-9DDA2FF4B4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556313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053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1677</TotalTime>
  <Words>0</Words>
  <Application>Microsoft Office PowerPoint</Application>
  <PresentationFormat>Presentación en pantalla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Deyanira Díaz</cp:lastModifiedBy>
  <cp:revision>68</cp:revision>
  <dcterms:created xsi:type="dcterms:W3CDTF">2010-04-12T23:12:02Z</dcterms:created>
  <dcterms:modified xsi:type="dcterms:W3CDTF">2023-04-11T00:42:19Z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